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C852-F0D8-406C-88A6-F9E2017E9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53CF2-A91D-4E27-A09B-F0D278ABC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FF8C-4279-48CD-A86D-3B374B45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F8B00-AAAA-4316-ACFB-DF0EBD3D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5C37-3424-4E8E-9E37-1987C354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88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58EB-16F5-442A-A3F9-1279F13C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9C1B3-6E12-4629-B2D4-D0C607B74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46A5-4FC6-4A5E-B875-0BBE7439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EE394-AC64-4200-8E5B-CC60C76E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325E-3CBD-4545-956D-8ED65506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2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8287E-5A31-49E0-AE2E-F5D5ED524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4E1D4-F0FB-4311-A919-99379B5A8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AA473-43FD-46D8-B61B-ABA934BD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E5343-67F7-4296-B5B7-A9EA032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B8F5-7BE9-4678-85FF-7F66CF2F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9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7117-D9D0-4E7E-BB12-E9855AF5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B309D-94AC-4B5B-8215-F2846BA4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FF38C-E3C6-4B67-8CD1-EB4737CB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7385B-9EF5-43CA-97CB-9ABD9696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A9A6-5C2B-47E2-9167-A5255B4E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85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3234-11A5-4D92-967D-DA8CD72A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130F-9269-4750-9C4D-A6220CDE3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ADCBA-4EC6-4978-AB9B-6AF09FA0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FB01-CE25-4484-B96B-78D16D9C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4AB0-BE28-43C2-B758-257724E6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1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63BD-D665-4EA9-8A22-16E6C2E7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217B-CD1F-4451-A7FA-85C475115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F18AE-BCEC-4E92-AB75-4064DB351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6F7E1-9995-43C6-AA82-7242C06C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77DD-9856-4A33-A082-C074AFA2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587DA-144F-4113-9165-65E56D2A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88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E35C-D8D4-4537-9D25-FBFF4A0A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0C4BA-5889-4401-ABD9-0953B2A9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7D83F-C8A8-441A-8944-AFB31BAA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2BAD0-98DE-43B4-94DB-728D88311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2149D-EEFB-44F7-80F7-BFD38CD06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571E7-351A-4F6E-B008-D91F9F4A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EB5FB-6489-469F-8FC5-431ACA0C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FB88D-E097-44D0-A6F4-8C8ACE75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06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5BB6-A5C6-4ED4-8258-65160645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5CF8C-8DF6-41CD-8E5D-954326D6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55C59-B8B4-42C9-A7D4-91EAB9BE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9DD60-6BC2-45B1-885F-4DD7B236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E84FD-9BAE-4F78-BB57-06CDC585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27A2-9B2E-4A2E-B669-2E0558C7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87218-34C1-4599-B769-0B9050DB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19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A706-03D9-44A7-ACEA-0B6D0072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427E-2879-4E2A-8D48-8A74EBAE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8D6FF-B0ED-4D3C-AACA-A0CB9A715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30F0F-036B-41AA-A68D-CC7CB447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C943A-6FE8-45CD-A90C-43D13A47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1F84-073D-42AE-861E-BCA06501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9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0AA8-6256-407C-B364-E1F52295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FFFC2-9DEB-40CF-A7C2-8F81796F0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E0C06-31C4-4A88-90B0-46647E908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91A73-1B8D-40EA-9C6F-C1C909ED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55709-0783-452D-9F11-CB85E25A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66CCF-52A0-4131-8689-C70255BC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34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C3781-ED49-4426-BD3C-55989A88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FA7EF-64A3-495F-AA36-BFFC680B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EBB4-4B81-417C-9F0C-CC002D5A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9AFFE-9935-4EE1-8683-12C699DFA802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9096-B9AF-423F-90CE-0C1B56B14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DA74F-FBDB-4FF3-94B5-7C4382D6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ABBB6-4574-4FAB-9F6F-10C9A54211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64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953-3CF4-415F-A008-2C304A52E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403F2-3318-4F98-BE7F-DD4718763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6655FEE-CE27-4DD9-B31B-AE81FC34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7" y="0"/>
            <a:ext cx="954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0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1B1E0A-6842-4B53-82AD-BF8414A1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02" y="0"/>
            <a:ext cx="9617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136FFF0-7739-4EA1-AEC6-A6C0B115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97" y="0"/>
            <a:ext cx="9658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7D55-62F1-4A60-A8AD-9758308A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8D1CAD2-7155-4B5E-86D8-A16A3CC8C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65124"/>
            <a:ext cx="5760720" cy="6492875"/>
          </a:xfrm>
        </p:spPr>
      </p:pic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1C04F22F-F1C7-420F-9119-04296E8D06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365124"/>
            <a:ext cx="5760720" cy="6492875"/>
          </a:xfrm>
        </p:spPr>
      </p:pic>
    </p:spTree>
    <p:extLst>
      <p:ext uri="{BB962C8B-B14F-4D97-AF65-F5344CB8AC3E}">
        <p14:creationId xmlns:p14="http://schemas.microsoft.com/office/powerpoint/2010/main" val="177590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2921BF6-3B18-4A20-B64F-27DC5AD0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" y="0"/>
            <a:ext cx="10225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A6706E0-07CE-4ECA-B424-4808947A4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1" y="0"/>
            <a:ext cx="961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92E93A0-204F-4CE5-8A69-3FFBEAAB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" y="0"/>
            <a:ext cx="9617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6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8F3B24-4EED-44DE-A115-E17187B7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1" y="0"/>
            <a:ext cx="961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B2247B-7D6B-4685-91FE-C8EDDDBB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6" y="0"/>
            <a:ext cx="9613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9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AE82DD-036F-482E-85FF-40AE5E0CF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98" y="0"/>
            <a:ext cx="9741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36FCD4-0BBC-4567-B2D0-EB885012A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1" y="0"/>
            <a:ext cx="961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Sejal Loke</dc:creator>
  <cp:lastModifiedBy>Sejal Loke</cp:lastModifiedBy>
  <cp:revision>2</cp:revision>
  <dcterms:created xsi:type="dcterms:W3CDTF">2021-05-12T08:55:23Z</dcterms:created>
  <dcterms:modified xsi:type="dcterms:W3CDTF">2021-05-12T09:30:03Z</dcterms:modified>
</cp:coreProperties>
</file>